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-66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Dreptunghi 2"/>
          <p:cNvSpPr/>
          <p:nvPr/>
        </p:nvSpPr>
        <p:spPr>
          <a:xfrm>
            <a:off x="12471400" y="7620000"/>
            <a:ext cx="28956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i="1" dirty="0" smtClean="0">
                <a:solidFill>
                  <a:schemeClr val="tx1"/>
                </a:solidFill>
              </a:rPr>
              <a:t>IFRIM  RĂDIȚA</a:t>
            </a:r>
          </a:p>
          <a:p>
            <a:pPr algn="ctr"/>
            <a:r>
              <a:rPr lang="ro-RO" b="1" i="1" dirty="0" smtClean="0">
                <a:solidFill>
                  <a:schemeClr val="tx1"/>
                </a:solidFill>
              </a:rPr>
              <a:t>LICEUL TEORETIC ,,DUILIU </a:t>
            </a:r>
            <a:r>
              <a:rPr lang="ro-RO" b="1" i="1" smtClean="0">
                <a:solidFill>
                  <a:schemeClr val="tx1"/>
                </a:solidFill>
              </a:rPr>
              <a:t>ZAMFIRESCU”, ODOBEȘTI</a:t>
            </a:r>
            <a:endParaRPr lang="ro-RO" b="1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</Words>
  <Application>Microsoft Office PowerPoint</Application>
  <PresentationFormat>Particularizare</PresentationFormat>
  <Paragraphs>2</Paragraphs>
  <Slides>15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15</vt:i4>
      </vt:variant>
    </vt:vector>
  </HeadingPairs>
  <TitlesOfParts>
    <vt:vector size="16" baseType="lpstr">
      <vt:lpstr>Office Theme</vt:lpstr>
      <vt:lpstr>Diapozitivul 1</vt:lpstr>
      <vt:lpstr>Diapozitivul 2</vt:lpstr>
      <vt:lpstr>Diapozitivul 3</vt:lpstr>
      <vt:lpstr>Diapozitivul 4</vt:lpstr>
      <vt:lpstr>Diapozitivul 5</vt:lpstr>
      <vt:lpstr>Diapozitivul 6</vt:lpstr>
      <vt:lpstr>Diapozitivul 7</vt:lpstr>
      <vt:lpstr>Diapozitivul 8</vt:lpstr>
      <vt:lpstr>Diapozitivul 9</vt:lpstr>
      <vt:lpstr>Diapozitivul 10</vt:lpstr>
      <vt:lpstr>Diapozitivul 11</vt:lpstr>
      <vt:lpstr>Diapozitivul 12</vt:lpstr>
      <vt:lpstr>Diapozitivul 13</vt:lpstr>
      <vt:lpstr>Diapozitivul 14</vt:lpstr>
      <vt:lpstr>Diapozitivul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Diapozitivul 1</dc:title>
  <cp:lastModifiedBy>Utilizator</cp:lastModifiedBy>
  <cp:revision>2</cp:revision>
  <dcterms:created xsi:type="dcterms:W3CDTF">2006-08-16T00:00:00Z</dcterms:created>
  <dcterms:modified xsi:type="dcterms:W3CDTF">2026-03-26T20:25:15Z</dcterms:modified>
</cp:coreProperties>
</file>