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omi Dumitru" initials="ND" lastIdx="1" clrIdx="0">
    <p:extLst>
      <p:ext uri="{19B8F6BF-5375-455C-9EA6-DF929625EA0E}">
        <p15:presenceInfo xmlns:p15="http://schemas.microsoft.com/office/powerpoint/2012/main" userId="c1ca03a55593ef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B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94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94EBEB9-40FA-BB88-9B7C-06F21610FD2E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091A348-5B54-B9A9-633C-291259BB4169}"/>
                </a:ext>
              </a:extLst>
            </p:cNvPr>
            <p:cNvSpPr txBox="1"/>
            <p:nvPr/>
          </p:nvSpPr>
          <p:spPr>
            <a:xfrm>
              <a:off x="13004800" y="8610600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4BCFA20-7389-A61B-F5BB-8BA281D4824B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CD7CF73-F953-6508-5C16-2A2545E50C37}"/>
                </a:ext>
              </a:extLst>
            </p:cNvPr>
            <p:cNvSpPr txBox="1"/>
            <p:nvPr/>
          </p:nvSpPr>
          <p:spPr>
            <a:xfrm>
              <a:off x="13004800" y="87365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249126B-AEC1-C297-4CB5-8043F3E45028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815B846-6E69-7744-17B2-505C0DD56D28}"/>
                </a:ext>
              </a:extLst>
            </p:cNvPr>
            <p:cNvSpPr txBox="1"/>
            <p:nvPr/>
          </p:nvSpPr>
          <p:spPr>
            <a:xfrm>
              <a:off x="13004800" y="8723316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C6F9FFC-66CA-6B28-D38F-004F4C71C0B3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83AC36C-2157-19EA-8AF0-CC85D4CDBBC0}"/>
                </a:ext>
              </a:extLst>
            </p:cNvPr>
            <p:cNvSpPr txBox="1"/>
            <p:nvPr/>
          </p:nvSpPr>
          <p:spPr>
            <a:xfrm>
              <a:off x="13004800" y="87365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5D02F86-DE5A-475D-8FB3-853849141D0A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EF52AD9-A353-E4E2-F86F-F96890FA9AF1}"/>
                </a:ext>
              </a:extLst>
            </p:cNvPr>
            <p:cNvSpPr txBox="1"/>
            <p:nvPr/>
          </p:nvSpPr>
          <p:spPr>
            <a:xfrm>
              <a:off x="12995965" y="8720003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F2A0181-FD2B-DA3D-ACF5-CD0689C8DF80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ED74543-2325-52AF-D404-F02FEF8D9C6B}"/>
                </a:ext>
              </a:extLst>
            </p:cNvPr>
            <p:cNvSpPr txBox="1"/>
            <p:nvPr/>
          </p:nvSpPr>
          <p:spPr>
            <a:xfrm>
              <a:off x="12999278" y="8720003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6F028C4-58DD-A8BF-3855-2C121E6C1EEE}"/>
              </a:ext>
            </a:extLst>
          </p:cNvPr>
          <p:cNvGrpSpPr/>
          <p:nvPr/>
        </p:nvGrpSpPr>
        <p:grpSpPr>
          <a:xfrm>
            <a:off x="0" y="38100"/>
            <a:ext cx="16256000" cy="9105900"/>
            <a:chOff x="0" y="38100"/>
            <a:chExt cx="16256000" cy="91059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103172B-33CD-1556-2AE4-AD28EE2EE3BA}"/>
                </a:ext>
              </a:extLst>
            </p:cNvPr>
            <p:cNvSpPr txBox="1"/>
            <p:nvPr/>
          </p:nvSpPr>
          <p:spPr>
            <a:xfrm>
              <a:off x="12982713" y="87746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891B20C-77BA-4934-141D-01857643BA96}"/>
              </a:ext>
            </a:extLst>
          </p:cNvPr>
          <p:cNvGrpSpPr/>
          <p:nvPr/>
        </p:nvGrpSpPr>
        <p:grpSpPr>
          <a:xfrm>
            <a:off x="0" y="38100"/>
            <a:ext cx="16256000" cy="9105900"/>
            <a:chOff x="0" y="38100"/>
            <a:chExt cx="16256000" cy="91059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1F8855D-C6A6-45B1-E422-0A86C3BC7219}"/>
                </a:ext>
              </a:extLst>
            </p:cNvPr>
            <p:cNvSpPr txBox="1"/>
            <p:nvPr/>
          </p:nvSpPr>
          <p:spPr>
            <a:xfrm>
              <a:off x="13004800" y="87746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EEEC4C-5660-1648-6A48-9B8AF30D9D12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24758AF-DA7D-3784-17BB-D43F3886068B}"/>
                </a:ext>
              </a:extLst>
            </p:cNvPr>
            <p:cNvSpPr txBox="1"/>
            <p:nvPr/>
          </p:nvSpPr>
          <p:spPr>
            <a:xfrm>
              <a:off x="12986026" y="87365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DA46DC4-5044-781E-3C9F-24F0D4EFADAF}"/>
              </a:ext>
            </a:extLst>
          </p:cNvPr>
          <p:cNvGrpSpPr/>
          <p:nvPr/>
        </p:nvGrpSpPr>
        <p:grpSpPr>
          <a:xfrm>
            <a:off x="0" y="38100"/>
            <a:ext cx="16256000" cy="9122465"/>
            <a:chOff x="0" y="38100"/>
            <a:chExt cx="16256000" cy="912246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C906296-2D6A-A35D-8403-12BE21FAE4D4}"/>
                </a:ext>
              </a:extLst>
            </p:cNvPr>
            <p:cNvSpPr txBox="1"/>
            <p:nvPr/>
          </p:nvSpPr>
          <p:spPr>
            <a:xfrm>
              <a:off x="13004800" y="8791233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BBC88DD-8BBD-4EA8-0606-4795D3B949BA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6BC1C7-AEC8-EB3F-31DD-820176C6E3F8}"/>
                </a:ext>
              </a:extLst>
            </p:cNvPr>
            <p:cNvSpPr txBox="1"/>
            <p:nvPr/>
          </p:nvSpPr>
          <p:spPr>
            <a:xfrm>
              <a:off x="13004800" y="8610600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A150946-39B0-3F85-28BF-019EA5B428CE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A095C34-C8E5-2566-A29A-6247544D72B6}"/>
                </a:ext>
              </a:extLst>
            </p:cNvPr>
            <p:cNvSpPr txBox="1"/>
            <p:nvPr/>
          </p:nvSpPr>
          <p:spPr>
            <a:xfrm>
              <a:off x="12986026" y="87365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09FA99C-28FF-9CD2-6989-39223528BDA1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6B0D6A-D1E1-F7A0-7C34-67E15E58696A}"/>
                </a:ext>
              </a:extLst>
            </p:cNvPr>
            <p:cNvSpPr txBox="1"/>
            <p:nvPr/>
          </p:nvSpPr>
          <p:spPr>
            <a:xfrm>
              <a:off x="13004800" y="870343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0DB3D4A-A2F4-D698-DB0E-30FBDEBCCC4D}"/>
              </a:ext>
            </a:extLst>
          </p:cNvPr>
          <p:cNvGrpSpPr/>
          <p:nvPr/>
        </p:nvGrpSpPr>
        <p:grpSpPr>
          <a:xfrm>
            <a:off x="0" y="38100"/>
            <a:ext cx="16256000" cy="9067800"/>
            <a:chOff x="0" y="38100"/>
            <a:chExt cx="16256000" cy="90678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8100"/>
              <a:ext cx="16256000" cy="906780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71B72B9-809D-E3D1-DA90-D454F7459323}"/>
                </a:ext>
              </a:extLst>
            </p:cNvPr>
            <p:cNvSpPr txBox="1"/>
            <p:nvPr/>
          </p:nvSpPr>
          <p:spPr>
            <a:xfrm>
              <a:off x="13004800" y="8736568"/>
              <a:ext cx="3251200" cy="369332"/>
            </a:xfrm>
            <a:prstGeom prst="rect">
              <a:avLst/>
            </a:prstGeom>
            <a:solidFill>
              <a:srgbClr val="A6B2C1"/>
            </a:solidFill>
          </p:spPr>
          <p:txBody>
            <a:bodyPr wrap="square" rtlCol="0">
              <a:spAutoFit/>
            </a:bodyPr>
            <a:lstStyle/>
            <a:p>
              <a:r>
                <a:rPr lang="ro-RO" b="1" dirty="0"/>
                <a:t>Prof. Inv. Primar Dumitru Naomi</a:t>
              </a:r>
              <a:endParaRPr lang="en-US" b="1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98</Words>
  <Application>Microsoft Office PowerPoint</Application>
  <PresentationFormat>Custom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Dumitru</dc:creator>
  <cp:lastModifiedBy>Naomi Dumitru</cp:lastModifiedBy>
  <cp:revision>2</cp:revision>
  <dcterms:created xsi:type="dcterms:W3CDTF">2006-08-16T00:00:00Z</dcterms:created>
  <dcterms:modified xsi:type="dcterms:W3CDTF">2026-06-02T06:05:45Z</dcterms:modified>
</cp:coreProperties>
</file>